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760A03BC-48BB-465E-93E9-E96BD1D479D1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Mark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Mark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Mark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Mark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Mark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Mark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Mark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Mark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Mark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Mark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Mark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Mark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Mark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Mark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Mark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Mark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Mark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Mark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Mark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Mark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Mark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Mark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Mark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Mark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Mark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Mark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Mark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Mark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Mark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Mark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Mark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Mark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Mark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Mark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Mark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Mark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Mark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Mark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Mark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Mark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Mark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Mark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Mark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Mark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Mark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9FAAD92-6233-4AE0-A557-53653C388BBD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2026-06-08T13:22:48Z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