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BE93ECC1-2004-4E9A-AAB9-00ADEBDCF27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Lysekil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Lysekil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Lysekil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Lysekil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Lysekil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Lysekil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Lysekil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Lysekil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Lysekil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Lysekil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Lysekil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Lysekil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1171E3-F4F3-4C5B-86B5-C94CB7D6411B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