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662C0B4-9841-4716-B802-E8591609A54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Lycksele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Lycksele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Lycksele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Lycksele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Lycksele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Lycksele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Lycksele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90462D-899F-4117-8C48-4898AF8D539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2026-06-08T14:31:58Z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