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CE88D85-37D1-4E2C-8484-C9FF6E9FC4C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Linköping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Linköping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Linköping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Linköping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Linköping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Linköping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Linköping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F86DA6-BFC0-4E91-9103-2630E61457E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