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A6B7D74B-DBA8-49E2-AA89-306401A44EC9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Lilla Edet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Lilla Edet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Lilla Edet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Lilla Edet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Lilla Edet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Lilla Edet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Lilla Edet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Lilla Edet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Lilla Edet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Lilla Edet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Lilla Edet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Lilla Edet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DE7601-D78A-408A-A35B-2F9401436BC8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