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20B7AF27-A474-4FF0-B593-2DB1F2B679A5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Lidköping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Lidköping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Lidköping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Lidköping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Lidköping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Lidköping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Lidköping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Lidköping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Lidköping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Lidköping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Lidköping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Lidköping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Lidköping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Lidköping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Lidköping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Lidköping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Lidköping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Lidköping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Lidköping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Lidköping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Lidköping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Lidköping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Lidköping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Lidköping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Lidköping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Lidköping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Lidköping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Lidköping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Lidköping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Lidköping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Lidköping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Lidköping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Lidköping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Lidköping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Lidköping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Lidköping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Lidköping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Lidköping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Lidköping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Lidköping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Lidköping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Lidköping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Lidköping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Lidköping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Lidköping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C7B15F-B4D4-4681-B4B9-9ED16C14E9B9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2026-06-08T13:32:38Z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