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AB2C62E4-15F0-4A92-9404-C156A13F8018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Lessebo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Lessebo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Lessebo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Lessebo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Lessebo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Lessebo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Lessebo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Lessebo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Lessebo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Lessebo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Lessebo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Lessebo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554EBE-5896-4408-81DF-0F205B565054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2026-06-08T12:25:13Z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