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D535CF92-9103-4FC9-A159-5334BE52A91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Lerum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Lerum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Lerum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Lerum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Lerum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Lerum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Lerum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A8335F-07B1-4112-9490-4E160C93925A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