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0FA9C6CF-8EF3-4E99-BC84-D86319671C65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Leksand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Leksand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Leksand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Leksand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Leksand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Leksand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Leksand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Leksand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Leksand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Leksand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Leksand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Leksand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537D69-F0F9-4A38-8F26-43C916842A0C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2026-06-08T14:05:16Z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