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0AF2B91-32BB-483C-9694-48DE7BA1D2C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Krokom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Krokom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Krokom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Krokom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Krokom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Krokom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Krokom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Krokom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Krokom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Krokom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Krokom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Krokom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815EFC-9C66-4C4F-94BE-D205FDB281BB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