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89B40AB-6596-4031-82E2-809C584424A9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Kristinehamn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Kristinehamn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Kristinehamn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Kristinehamn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Kristinehamn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Kristinehamn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Kristinehamn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Kristinehamn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Kristinehamn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Kristinehamn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Kristinehamn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Kristinehamn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C7D18D-9607-4ECD-9B68-886B963FB6B9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2026-06-08T13:41:30Z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