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562CDCEF-8238-4B17-B36E-11FAB13E339B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Köping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Köping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Köping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Köping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Köping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Köping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Köping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Köping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Köping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Köping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Köping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Köping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Köping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Köping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Köping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Köping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Köping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Köping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Köping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Köping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Köping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Köping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Köping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Köping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Köping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Köping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Köping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Köping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B123895-26C6-4207-B542-2D90573C23EB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2026-06-08T14:01:32Z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