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9B969560-080C-4EEF-8CB2-98EC1063AB1F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Knivsta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Knivsta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Knivsta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Knivsta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Knivsta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Knivsta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Knivsta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Knivsta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Knivsta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Knivsta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Knivsta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Knivsta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Knivsta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Knivsta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Knivsta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Knivsta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Knivsta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Knivsta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Knivsta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Knivsta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Knivsta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Knivsta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Knivsta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Knivsta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Knivsta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Knivsta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Knivsta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Knivsta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Knivsta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Knivsta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Knivsta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Knivsta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Knivsta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Knivsta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Knivsta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Knivsta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Knivsta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Knivsta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Knivsta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Knivsta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Knivsta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Knivsta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Knivsta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Knivsta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Knivsta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8F0802-AFF3-4A9D-A922-0239326A3712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2026-06-08T11:46:14Z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