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E6745145-5C4E-4682-89A7-1A8CD5D2EB12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Kil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Kil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Kil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Kil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Kil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Kil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Kil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Kil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Kil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Kil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Kil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Kil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Kil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Kil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Kil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Kil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Kil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Kil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Kil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Kil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Kil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Kil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Kil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Kil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Kil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Kil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Kil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Kil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F97A84-C736-496E-BC89-1C121EF41D23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2026-06-08T13:35:36Z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