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2492D0DD-26A7-47C7-B9A1-7EBCB9F14779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Kävlinge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Kävlinge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Kävlinge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Kävlinge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Kävlinge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Kävlinge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Kävlinge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Kävlinge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Kävlinge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Kävlinge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Kävlinge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Kävlinge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00682C-C47A-4561-919B-2ABC610955CE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2026-06-08T12:42:25Z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