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14836B1-9224-4AB8-8256-F756C16DDC7B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Karlskrona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Karlskrona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Karlskrona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Karlskrona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Karlskrona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Karlskrona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Karlskrona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Karlskrona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Karlskrona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Karlskrona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Karlskrona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Karlskrona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533710-3C8F-46D1-AA07-BE5A74545271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2026-06-08T12:36:16Z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