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E48B9801-B042-4ECC-A596-216561D01922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Karlsborg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Karlsborg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Karlsborg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Karlsborg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Karlsborg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Karlsborg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Karlsborg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Karlsborg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Karlsborg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Karlsborg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Karlsborg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Karlsborg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E1B140-871E-42D0-9A17-FD6060CDA19B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