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65EBBFCE-DE96-470C-B728-346A2F154C01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Jokkmokk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Jokkmokk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Jokkmokk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Jokkmokk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Jokkmokk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Jokkmokk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Jokkmokk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Jokkmokk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Jokkmokk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Jokkmokk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Jokkmokk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Jokkmokk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0B7D0D-5F46-43EA-81B8-3F7AFF99E852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2026-06-08T14:34:16Z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