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32769BD-38A7-4959-8C56-C4B1EC2A0538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Huddinge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Huddinge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Huddinge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Huddinge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Huddinge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Huddinge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Huddinge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C62D0A-F9BD-4F52-A55F-186D0AA4C30A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