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7095443-6587-464A-97C9-7428C3106E64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Höganäs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Höganäs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Höganäs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Höganäs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Höganäs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Höganäs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Höganäs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2EE1FF-2683-4A44-A521-10985C74275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