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8254DBCA-57F3-4434-8DA7-DB6B0401A6D5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Hofors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Hofors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Hofors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Hofors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Hofors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Hofors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Hofors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Hofors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Hofors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Hofors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Hofors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Hofors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Hofors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Hofors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Hofors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Hofors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Hofors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Hofors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Hofors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Hofors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Hofors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Hofors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Hofors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Hofors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Hofors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Hofors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Hofors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Hofors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2751BC-3EF0-43A2-A879-D87F5FD7E32F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2026-06-08T14:14:04Z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