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4AFF3D8-1CCC-44DE-AB05-D77C9FF70256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Hjo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Hjo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Hjo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Hjo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Hjo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Hjo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Hjo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Hjo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Hjo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Hjo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Hjo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Hjo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52D478-A7AC-458E-8673-3F1FBEB46B06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