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693376BD-8DAF-43DC-8B8F-D4EBAE1B67CC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Heby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Heby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Heby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Heby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Heby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Heby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Heby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Heby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Heby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Heby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Heby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Heby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Heby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Heby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01989FB-A83D-4399-B784-406AB433D3DC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2026-06-08T11:47:10Z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