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A876FC8-D457-4F1D-802F-E74D20EF922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Hässleholm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Hässleholm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Hässleholm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Hässleholm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Hässleholm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Hässleholm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Hässleholm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80E906-74FA-4A4E-AF2F-CD0A24301A2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