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01DC878C-0DC7-470B-BB0F-EB9967989602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Härnösand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Härnösand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Härnösand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Härnösand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Härnösand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Härnösand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Härnösand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Härnösand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Härnösand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Härnösand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Härnösand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Härnösand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DC075C-8666-4B29-B225-128F3B5BD2EC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