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645DFBC7-AF80-40E7-BCF5-C4E03BFBD397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Haparanda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Haparanda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Haparanda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Haparanda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Haparanda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Haparanda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Haparanda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Haparanda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Haparanda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Haparanda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Haparanda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Haparanda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Haparanda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Haparanda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Haparanda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Haparanda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Haparanda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Haparanda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Haparanda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Haparanda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Haparanda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Haparanda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Haparanda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Haparanda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Haparanda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Haparanda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Haparanda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Haparanda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Haparanda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Haparanda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Haparanda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Haparanda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Haparanda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Haparanda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Haparanda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Haparanda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Haparanda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Haparanda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Haparanda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Haparanda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Haparanda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Haparanda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Haparanda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Haparanda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Haparanda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6E04B8-C6EB-42D3-A58B-6F8707EDD47F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2026-06-08T14:39:54Z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