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E32D1778-9BCA-4EE6-B92C-FC018D00C9C0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Hammarö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Hammarö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Hammarö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Hammarö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Hammarö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Hammarö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Hammarö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Hammarö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Hammarö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Hammarö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Hammarö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Hammarö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E8A4E9A-98C9-4D16-B4BE-BA061F8C838F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2026-06-08T13:37:31Z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