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F6D15F5B-1685-470A-8535-98D461064782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Hallsberg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Hallsberg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Hallsberg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Hallsberg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Hallsberg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Hallsberg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Hallsberg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Hallsberg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Hallsberg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Hallsberg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Hallsberg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Hallsberg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Hallsberg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Hallsberg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Hallsberg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Hallsberg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Hallsberg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Hallsberg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Hallsberg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Hallsberg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Hallsberg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Hallsberg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Hallsberg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Hallsberg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Hallsberg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Hallsberg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Hallsberg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Hallsberg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Hallsberg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Hallsberg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Hallsberg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Hallsberg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Hallsberg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Hallsberg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Hallsberg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Hallsberg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Hallsberg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Hallsberg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Hallsberg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Hallsberg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Hallsberg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Hallsberg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Hallsberg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Hallsberg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Hallsberg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CDF3ED2-331E-4A17-8F07-1BF436BA8E1C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2026-06-08T13:46:57Z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