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7D975B7-A077-4486-A7AB-FA76B1DFA88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Hagfors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Hagfors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Hagfors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Hagfors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Hagfors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Hagfors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Hagfors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79CBEA1-34E0-4EB1-A82F-385E87EDC0C8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