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BDEF9B86-AEAA-4532-B1C4-9FCE83BA0085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Grums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Grums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Grums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Grums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Grums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Grums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Grums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Grums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Grums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Grums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Grums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Grums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Grums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Grums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Grums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Grums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Grums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Grums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Grums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Grums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Grums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Grums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Grums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Grums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Grums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Grums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Grums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Grums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Grums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Grums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Grums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Grums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Grums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Grums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Grums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Grums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Grums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Grums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Grums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Grums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Grums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Grums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Grums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Grums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Grums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A444EC-F23B-40D1-BD77-02EFCFBCB7A4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2026-06-08T13:38:55Z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