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74160EA-1DD4-44AC-9298-BA9A2ADFE95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Gnesta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Gnesta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Gnesta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Gnesta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Gnesta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Gnesta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Gnesta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5D49CC-65A0-4EDA-953C-E9C7E60154FD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