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21245CD6-A9FD-4FFF-92C5-D80BD6DBE021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Gislaved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Gislaved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Gislaved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Gislaved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Gislaved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Gislaved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Gislaved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Gislaved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Gislaved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Gislaved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Gislaved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Gislaved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17B3FF-F428-497D-AE0C-1A0D17FF8EAA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