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8C7AF5AE-DF50-4A20-887C-814F5B52DB17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Forshaga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Forshaga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Forshaga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Forshaga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Forshaga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Forshaga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Forshaga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Forshaga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Forshaga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Forshaga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Forshaga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Forshaga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Forshaga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Forshaga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Forshaga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Forshaga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Forshaga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Forshaga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Forshaga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Forshaga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Forshaga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Forshaga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Forshaga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Forshaga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Forshaga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Forshaga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Forshaga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Forshaga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Forshaga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Forshaga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Forshaga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Forshaga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Forshaga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Forshaga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Forshaga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Forshaga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Forshaga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Forshaga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Forshaga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Forshaga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Forshaga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Forshaga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Forshaga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Forshaga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Forshaga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4BB4CF8-C1B4-4374-BED9-2914A0144D22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2026-06-08T13:38:31Z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