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619C343F-17C1-4E30-AF2E-BA152844C159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Flen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Flen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Flen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Flen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Flen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Flen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Flen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Flen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Flen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Flen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Flen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Flen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Flen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Flen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Flen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Flen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Flen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Flen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Flen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Flen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Flen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Flen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Flen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Flen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Flen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Flen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Flen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Flen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Flen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Flen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Flen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Flen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Flen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Flen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Flen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Flen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81EDDAD-EB47-4619-8139-1801A93D7514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2026-06-08T11:53:15Z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