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ACE22300-7DFE-4C27-88BB-4901022F0CC6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Finspång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Finspång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Finspång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Finspång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Finspång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Finspång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Finspång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Finspång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Finspång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Finspång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Finspång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Finspång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Finspång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Finspång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Finspång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Finspång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Finspång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Finspång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Finspång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Finspång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Finspång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Finspång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Finspång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Finspång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Finspång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Finspång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Finspång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Finspång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Finspång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Finspång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Finspång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Finspång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Finspång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Finspång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Finspång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Finspång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Finspång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Finspång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Finspång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Finspång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Finspång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Finspång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Finspång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Finspång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Finspång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2DEB050-F96F-4303-BBD2-AD717DED04A6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2026-06-08T11:59:52Z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