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04407F4A-12AD-4844-8849-C724A702A0B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Färgelanda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Färgelanda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Färgelanda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Färgelanda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Färgelanda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Färgelanda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Färgelanda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Färgelanda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Färgelanda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Färgelanda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Färgelanda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Färgelanda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6BEF87-AD02-452F-9031-81426FE5DFAD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