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51AC9814-D5EF-462B-966C-7EDD4FE78E3A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Falun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Falun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Falun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Falun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Falun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Falun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Falun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Falun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Falun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Falun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Falun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Falun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68BC2F-D3AC-4FD2-8953-BC2CCD64297E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2026-06-08T14:10:07Z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