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53528DA4-ACD3-4E78-ABB0-1F2F918AAAF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Falköping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Falköping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Falköping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Falköping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Falköping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8B54D1-65BE-45AC-895C-E209A6768F10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