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0A3D14F0-09AE-43ED-960C-53231D7A67F2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Falkenberg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Falkenberg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Falkenberg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Falkenberg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Falkenberg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Falkenberg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Falkenberg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Falkenberg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Falkenberg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Falkenberg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Falkenberg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Falkenberg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Falkenberg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Falkenberg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Falkenberg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Falkenberg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Falkenberg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Falkenberg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Falkenberg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Falkenberg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Falkenberg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Falkenberg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Falkenberg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Falkenberg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Falkenberg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Falkenberg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Falkenberg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Falkenberg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Falkenberg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Falkenberg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Falkenberg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Falkenberg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Falkenberg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Falkenberg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Falkenberg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Falkenberg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Falkenberg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Falkenberg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Falkenberg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Falkenberg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Falkenberg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Falkenberg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Falkenberg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Falkenberg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Falkenberg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34E6F40-CACD-4B26-9D24-9BB6DD115877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2026-06-08T13:07:43Z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