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05ACA8C-8AF5-4059-949D-41B9174B629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Fagersta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Fagersta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Fagersta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Fagersta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Fagersta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Fagersta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Fagersta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08F654-C841-46F5-A9E4-52B34CF56A9D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