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6B4E3B96-0F67-4C2F-98DA-AB52471B426A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Eslöv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Eslöv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Eslöv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Eslöv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Eslöv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Eslöv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Eslöv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Eslöv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Eslöv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Eslöv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Eslöv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Eslöv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Eslöv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Eslöv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Eslöv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Eslöv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Eslöv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Eslöv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Eslöv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Eslöv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Eslöv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Eslöv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Eslöv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Eslöv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Eslöv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Eslöv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Eslöv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Eslöv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Eslöv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Eslöv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Eslöv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Eslöv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Eslöv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Eslöv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Eslöv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Eslöv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Eslöv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Eslöv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Eslöv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Eslöv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Eslöv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Eslöv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Eslöv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Eslöv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Eslöv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1AAADC2-7542-4BA2-935A-E74B9763A62B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2026-06-08T12:52:19Z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