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3BBEA052-B06D-407A-AF65-B00AB79DA7DC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Emmaboda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Emmaboda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Emmaboda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Emmaboda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Emmaboda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Emmaboda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Emmaboda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Emmaboda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Emmaboda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Emmaboda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Emmaboda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Emmaboda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0024D8-AF05-4345-B68E-D465FC373D04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