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0FB3694-4E73-4D2B-90B9-99764F871C34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Eda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Eda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Eda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Eda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BC78A8-5529-4AC4-BFC0-59543D12C55A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