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F8CD02E0-AD70-4A0C-B35E-FC34A7279BE8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Degerfors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Degerfors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Degerfors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Degerfors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Degerfors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Degerfors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Degerfors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Degerfors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Degerfors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Degerfors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Degerfors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Degerfors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Degerfors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Degerfors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Degerfors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Degerfors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Degerfors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Degerfors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Degerfors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Degerfors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Degerfors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Degerfors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Degerfors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Degerfors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Degerfors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Degerfors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Degerfors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Degerfors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Degerfors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Degerfors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Degerfors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Degerfors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Degerfors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Degerfors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Degerfors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Degerfors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Degerfors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Degerfors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Degerfors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Degerfors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Degerfors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Degerfors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Degerfors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Degerfors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Degerfors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6715236-E4F3-4B6D-B299-A033F0430205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2026-06-08T13:48:01Z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