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2AA9509A-7DF0-4739-9B7E-0E7FEF972F75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Bromölla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Bromölla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Bromölla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Bromölla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Bromölla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Bromölla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Bromölla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Bromölla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Bromölla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Bromölla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Bromölla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Bromölla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6B63E3-E8E7-4DAF-973B-8F8FAEA6B8F3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