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18109778-5F59-4078-B852-B997E02D2FED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Borås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Borås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Borås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Borås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Borås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Borås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Borås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Borås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Borås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Borås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Borås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Borås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3A52C2-6CAF-4136-AA1F-25F284F9687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