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8F1137C-013A-4493-AFA0-09A758D278D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Bjuv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Bjuv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Bjuv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Bjuv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Bjuv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Bjuv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Bjuv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Bjuv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Bjuv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Bjuv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Bjuv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Bjuv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F07E23-7A70-40BA-B516-F029297D594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