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DC33C8B9-0687-411D-8743-B3D39BC952FA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Berg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Berg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Berg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Berg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5C5783-94EB-478D-9649-1C2933C010EB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