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81B78ED-B9FA-4EC4-BA72-6DDC4DA7CEA6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Åsele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Åsele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Åsele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Åsele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Åsele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Åsele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Åsele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Åsele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Åsele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Åsele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Åsele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61A85F-5440-44A6-AAD2-2E7BD512D8C1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2026-06-08T14:31:04Z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