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F5B0C9CE-2D8F-4A4C-A02D-54A69A2CDA66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Aneby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Aneby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Aneby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Aneby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Aneby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Aneby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Aneby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Aneby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Aneby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Aneby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Aneby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Aneby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58BC48-44BD-4469-AE20-025411058CD1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2026-06-08T12:18:04Z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